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0" r:id="rId9"/>
    <p:sldId id="271" r:id="rId10"/>
    <p:sldId id="272" r:id="rId11"/>
    <p:sldId id="273" r:id="rId12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grama&#10;&#10;Descrição gerada automaticamente">
            <a:extLst>
              <a:ext uri="{FF2B5EF4-FFF2-40B4-BE49-F238E27FC236}">
                <a16:creationId xmlns:a16="http://schemas.microsoft.com/office/drawing/2014/main" id="{9857992A-8321-40D0-91BF-545DFCAA3F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809930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edifício&#10;&#10;Descrição gerada automaticamente">
            <a:extLst>
              <a:ext uri="{FF2B5EF4-FFF2-40B4-BE49-F238E27FC236}">
                <a16:creationId xmlns:a16="http://schemas.microsoft.com/office/drawing/2014/main" id="{7DE26674-4C7A-4873-8D61-5897A0D9C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4459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grama, ao ar livre, edifício&#10;&#10;Descrição gerada automaticamente">
            <a:extLst>
              <a:ext uri="{FF2B5EF4-FFF2-40B4-BE49-F238E27FC236}">
                <a16:creationId xmlns:a16="http://schemas.microsoft.com/office/drawing/2014/main" id="{6C02A6D9-7BB2-4836-A6C3-61E08132E2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591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BÍBLIA: PRESENTE DE DEUS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543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BÍBLIA: PRESENTE DE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543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3CD9607-29C3-486A-A85D-5B08EEC7D6C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Belas promessas </a:t>
            </a:r>
          </a:p>
          <a:p>
            <a:r>
              <a:rPr lang="pt-BR" dirty="0"/>
              <a:t>sempre eu encontro, </a:t>
            </a:r>
          </a:p>
          <a:p>
            <a:r>
              <a:rPr lang="pt-BR" dirty="0"/>
              <a:t>É o presente de </a:t>
            </a:r>
          </a:p>
          <a:p>
            <a:r>
              <a:rPr lang="pt-BR" dirty="0"/>
              <a:t>Deus para mim. 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309144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BÍBLIA: PRESENTE DE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543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11A3B9F-A23C-4E84-833B-0865E73A719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Belas promessas </a:t>
            </a:r>
          </a:p>
          <a:p>
            <a:r>
              <a:rPr lang="pt-BR" dirty="0"/>
              <a:t>sempre eu encontro, </a:t>
            </a:r>
          </a:p>
          <a:p>
            <a:r>
              <a:rPr lang="pt-BR" dirty="0"/>
              <a:t>É o presente de Deus </a:t>
            </a:r>
          </a:p>
          <a:p>
            <a:r>
              <a:rPr lang="pt-BR" dirty="0"/>
              <a:t>para mim.</a:t>
            </a:r>
          </a:p>
        </p:txBody>
      </p:sp>
    </p:spTree>
    <p:extLst>
      <p:ext uri="{BB962C8B-B14F-4D97-AF65-F5344CB8AC3E}">
        <p14:creationId xmlns:p14="http://schemas.microsoft.com/office/powerpoint/2010/main" val="8818286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BÍBLIA: PRESENTE DE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543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Há muito tempo, Deus decidiu </a:t>
            </a:r>
          </a:p>
          <a:p>
            <a:r>
              <a:rPr lang="pt-BR" dirty="0"/>
              <a:t>um belo presente deixar: </a:t>
            </a:r>
          </a:p>
          <a:p>
            <a:r>
              <a:rPr lang="pt-BR" dirty="0"/>
              <a:t>Regras de vida </a:t>
            </a:r>
            <a:r>
              <a:rPr lang="pt-BR" dirty="0" err="1"/>
              <a:t>p’ra</a:t>
            </a:r>
            <a:endParaRPr lang="pt-BR" dirty="0"/>
          </a:p>
          <a:p>
            <a:r>
              <a:rPr lang="pt-BR" dirty="0"/>
              <a:t> nossa alegria, 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BÍBLIA: PRESENTE DE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543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histórias </a:t>
            </a:r>
            <a:r>
              <a:rPr lang="pt-BR" dirty="0" err="1"/>
              <a:t>p’ra</a:t>
            </a:r>
            <a:r>
              <a:rPr lang="pt-BR" dirty="0"/>
              <a:t> nos inspirar, </a:t>
            </a:r>
          </a:p>
          <a:p>
            <a:r>
              <a:rPr lang="pt-BR" dirty="0"/>
              <a:t>Luz que ilumina nosso caminho, </a:t>
            </a:r>
          </a:p>
          <a:p>
            <a:r>
              <a:rPr lang="pt-BR" dirty="0"/>
              <a:t>é o presente de Deus para mim. 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608230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BÍBLIA: PRESENTE DE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543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D00358B-D5CB-4919-8C0C-8B1B83CEF0D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Bíblia, meu livro querido, </a:t>
            </a:r>
          </a:p>
          <a:p>
            <a:r>
              <a:rPr lang="pt-BR" dirty="0"/>
              <a:t>Bíblia, meu livro precioso, 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762902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BÍBLIA: PRESENTE DE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543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3CD9607-29C3-486A-A85D-5B08EEC7D6C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Belas promessas </a:t>
            </a:r>
          </a:p>
          <a:p>
            <a:r>
              <a:rPr lang="pt-BR" dirty="0"/>
              <a:t>sempre eu encontro, </a:t>
            </a:r>
          </a:p>
          <a:p>
            <a:r>
              <a:rPr lang="pt-BR" dirty="0"/>
              <a:t>É o presente de </a:t>
            </a:r>
          </a:p>
          <a:p>
            <a:r>
              <a:rPr lang="pt-BR" dirty="0"/>
              <a:t>Deus para mim. 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382144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BÍBLIA: PRESENTE DE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543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11A3B9F-A23C-4E84-833B-0865E73A719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Belas promessas </a:t>
            </a:r>
          </a:p>
          <a:p>
            <a:r>
              <a:rPr lang="pt-BR" dirty="0"/>
              <a:t>sempre eu encontro, </a:t>
            </a:r>
          </a:p>
          <a:p>
            <a:r>
              <a:rPr lang="pt-BR" dirty="0"/>
              <a:t>É o presente de Deus </a:t>
            </a:r>
          </a:p>
          <a:p>
            <a:r>
              <a:rPr lang="pt-BR" dirty="0"/>
              <a:t>para mim.</a:t>
            </a:r>
          </a:p>
        </p:txBody>
      </p:sp>
    </p:spTree>
    <p:extLst>
      <p:ext uri="{BB962C8B-B14F-4D97-AF65-F5344CB8AC3E}">
        <p14:creationId xmlns:p14="http://schemas.microsoft.com/office/powerpoint/2010/main" val="11459557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BÍBLIA: PRESENTE DE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543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Homens de fé, usados por Deus, </a:t>
            </a:r>
          </a:p>
          <a:p>
            <a:r>
              <a:rPr lang="pt-BR" dirty="0"/>
              <a:t>palavras sagradas deixaram </a:t>
            </a:r>
          </a:p>
          <a:p>
            <a:r>
              <a:rPr lang="pt-BR" dirty="0" err="1"/>
              <a:t>P’ra</a:t>
            </a:r>
            <a:r>
              <a:rPr lang="pt-BR" dirty="0"/>
              <a:t> instruir, </a:t>
            </a:r>
            <a:r>
              <a:rPr lang="pt-BR" dirty="0" err="1"/>
              <a:t>p’ra</a:t>
            </a:r>
            <a:r>
              <a:rPr lang="pt-BR" dirty="0"/>
              <a:t> confortar, </a:t>
            </a:r>
          </a:p>
        </p:txBody>
      </p:sp>
    </p:spTree>
    <p:extLst>
      <p:ext uri="{BB962C8B-B14F-4D97-AF65-F5344CB8AC3E}">
        <p14:creationId xmlns:p14="http://schemas.microsoft.com/office/powerpoint/2010/main" val="38976527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BÍBLIA: PRESENTE DE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543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 err="1"/>
              <a:t>P’ra</a:t>
            </a:r>
            <a:r>
              <a:rPr lang="pt-BR" dirty="0"/>
              <a:t> todo cristão saciar. </a:t>
            </a:r>
          </a:p>
          <a:p>
            <a:r>
              <a:rPr lang="pt-BR" dirty="0"/>
              <a:t>É o alimento para a alma, </a:t>
            </a:r>
          </a:p>
          <a:p>
            <a:r>
              <a:rPr lang="pt-BR" dirty="0"/>
              <a:t>é o presente de Deus para mim.</a:t>
            </a:r>
          </a:p>
        </p:txBody>
      </p:sp>
    </p:spTree>
    <p:extLst>
      <p:ext uri="{BB962C8B-B14F-4D97-AF65-F5344CB8AC3E}">
        <p14:creationId xmlns:p14="http://schemas.microsoft.com/office/powerpoint/2010/main" val="30545265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BÍBLIA: PRESENTE DE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543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D00358B-D5CB-4919-8C0C-8B1B83CEF0D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Bíblia, meu livro querido, </a:t>
            </a:r>
          </a:p>
          <a:p>
            <a:r>
              <a:rPr lang="pt-BR" dirty="0"/>
              <a:t>Bíblia, meu livro precioso, 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616314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221</Words>
  <Application>Microsoft Office PowerPoint</Application>
  <PresentationFormat>Apresentação na tela (16:9)</PresentationFormat>
  <Paragraphs>55</Paragraphs>
  <Slides>11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7" baseType="lpstr">
      <vt:lpstr>Arial</vt:lpstr>
      <vt:lpstr>BentonSans Black</vt:lpstr>
      <vt:lpstr>BentonSans Bold</vt:lpstr>
      <vt:lpstr>BentonSans Regular</vt:lpstr>
      <vt:lpstr>Calibri</vt:lpstr>
      <vt:lpstr>Tema do Office</vt:lpstr>
      <vt:lpstr>BÍBLIA: PRESENTE DE DEUS</vt:lpstr>
      <vt:lpstr>BÍBLIA: PRESENTE DE DEUS</vt:lpstr>
      <vt:lpstr>BÍBLIA: PRESENTE DE DEUS</vt:lpstr>
      <vt:lpstr>BÍBLIA: PRESENTE DE DEUS</vt:lpstr>
      <vt:lpstr>BÍBLIA: PRESENTE DE DEUS</vt:lpstr>
      <vt:lpstr>BÍBLIA: PRESENTE DE DEUS</vt:lpstr>
      <vt:lpstr>BÍBLIA: PRESENTE DE DEUS</vt:lpstr>
      <vt:lpstr>BÍBLIA: PRESENTE DE DEUS</vt:lpstr>
      <vt:lpstr>BÍBLIA: PRESENTE DE DEUS</vt:lpstr>
      <vt:lpstr>BÍBLIA: PRESENTE DE DEUS</vt:lpstr>
      <vt:lpstr>BÍBLIA: PRESENTE DE DEUS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18</cp:revision>
  <dcterms:created xsi:type="dcterms:W3CDTF">2019-03-12T19:19:25Z</dcterms:created>
  <dcterms:modified xsi:type="dcterms:W3CDTF">2019-06-12T23:13:04Z</dcterms:modified>
</cp:coreProperties>
</file>

<file path=docProps/thumbnail.jpeg>
</file>